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F7CC-A7F8-4412-A1ED-3257289942DE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A3CA-06C8-46AF-AEEA-41527B1920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F7CC-A7F8-4412-A1ED-3257289942DE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A3CA-06C8-46AF-AEEA-41527B1920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F7CC-A7F8-4412-A1ED-3257289942DE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A3CA-06C8-46AF-AEEA-41527B1920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F7CC-A7F8-4412-A1ED-3257289942DE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A3CA-06C8-46AF-AEEA-41527B1920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F7CC-A7F8-4412-A1ED-3257289942DE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A3CA-06C8-46AF-AEEA-41527B1920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F7CC-A7F8-4412-A1ED-3257289942DE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A3CA-06C8-46AF-AEEA-41527B1920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F7CC-A7F8-4412-A1ED-3257289942DE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A3CA-06C8-46AF-AEEA-41527B1920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F7CC-A7F8-4412-A1ED-3257289942DE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A3CA-06C8-46AF-AEEA-41527B1920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F7CC-A7F8-4412-A1ED-3257289942DE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A3CA-06C8-46AF-AEEA-41527B1920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F7CC-A7F8-4412-A1ED-3257289942DE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A3CA-06C8-46AF-AEEA-41527B1920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F7CC-A7F8-4412-A1ED-3257289942DE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9A3CA-06C8-46AF-AEEA-41527B1920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CF7CC-A7F8-4412-A1ED-3257289942DE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9A3CA-06C8-46AF-AEEA-41527B1920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Plenary Strategy and Planning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Jonathan Raab, Facilitator</a:t>
            </a:r>
          </a:p>
          <a:p>
            <a:r>
              <a:rPr lang="en-US" dirty="0" smtClean="0"/>
              <a:t>MA DG Working Group</a:t>
            </a:r>
          </a:p>
          <a:p>
            <a:r>
              <a:rPr lang="en-US" dirty="0" smtClean="0"/>
              <a:t>June 28, 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Plenary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Plenary #3 (June 28)</a:t>
            </a:r>
          </a:p>
          <a:p>
            <a:pPr lvl="1"/>
            <a:r>
              <a:rPr lang="en-US" dirty="0" smtClean="0"/>
              <a:t>Review and Complete Options Matrix</a:t>
            </a:r>
          </a:p>
          <a:p>
            <a:r>
              <a:rPr lang="en-US" dirty="0" smtClean="0"/>
              <a:t>Plenary #4 (July 12)</a:t>
            </a:r>
          </a:p>
          <a:p>
            <a:pPr lvl="1"/>
            <a:r>
              <a:rPr lang="en-US" dirty="0" smtClean="0"/>
              <a:t>Learn about other states</a:t>
            </a:r>
          </a:p>
          <a:p>
            <a:pPr lvl="1"/>
            <a:r>
              <a:rPr lang="en-US" dirty="0" smtClean="0"/>
              <a:t>Prioritize Options Matrix</a:t>
            </a:r>
          </a:p>
          <a:p>
            <a:r>
              <a:rPr lang="en-US" dirty="0" smtClean="0"/>
              <a:t>Plenary #5 (Aug 1)</a:t>
            </a:r>
          </a:p>
          <a:p>
            <a:pPr lvl="1"/>
            <a:r>
              <a:rPr lang="en-US" dirty="0" smtClean="0"/>
              <a:t>Develop Package Solution Options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for Plenary #4 (July 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Review literature on other states</a:t>
            </a:r>
          </a:p>
          <a:p>
            <a:pPr lvl="1"/>
            <a:r>
              <a:rPr lang="en-US" dirty="0" smtClean="0"/>
              <a:t>CA Settlement</a:t>
            </a:r>
          </a:p>
          <a:p>
            <a:pPr lvl="1"/>
            <a:r>
              <a:rPr lang="en-US" dirty="0" smtClean="0"/>
              <a:t>NREL Screens Report</a:t>
            </a:r>
          </a:p>
          <a:p>
            <a:pPr lvl="1"/>
            <a:r>
              <a:rPr lang="en-US" dirty="0" smtClean="0"/>
              <a:t>PG&amp;E/SCE Clustering</a:t>
            </a:r>
          </a:p>
          <a:p>
            <a:pPr lvl="1"/>
            <a:r>
              <a:rPr lang="en-US" dirty="0" smtClean="0"/>
              <a:t>SEIA FERC Filing </a:t>
            </a:r>
          </a:p>
          <a:p>
            <a:pPr lvl="1"/>
            <a:r>
              <a:rPr lang="en-US" dirty="0" smtClean="0"/>
              <a:t>Freeing Grid and KEMA Report (Prior HW assignment)</a:t>
            </a:r>
          </a:p>
          <a:p>
            <a:r>
              <a:rPr lang="en-US" dirty="0" smtClean="0"/>
              <a:t>Prioritize Options in Matrix</a:t>
            </a:r>
          </a:p>
          <a:p>
            <a:pPr lvl="1"/>
            <a:r>
              <a:rPr lang="en-US" dirty="0" smtClean="0"/>
              <a:t>Preferred option(s) for each design component (e.g., each row)</a:t>
            </a:r>
          </a:p>
          <a:p>
            <a:pPr lvl="1"/>
            <a:r>
              <a:rPr lang="en-US" dirty="0" smtClean="0"/>
              <a:t>Options you can potentially accept as part of package</a:t>
            </a:r>
          </a:p>
          <a:p>
            <a:pPr lvl="1"/>
            <a:r>
              <a:rPr lang="en-US" dirty="0" smtClean="0"/>
              <a:t>Options can’t likely accept (i.e., bad ideas)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1464</TotalTime>
  <Words>127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Plenary Strategy and Planning</vt:lpstr>
      <vt:lpstr>Plenary Plan</vt:lpstr>
      <vt:lpstr>Assignment for Plenary #4 (July 12)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Plan</dc:title>
  <dc:creator> </dc:creator>
  <cp:lastModifiedBy> </cp:lastModifiedBy>
  <cp:revision>3</cp:revision>
  <dcterms:created xsi:type="dcterms:W3CDTF">2012-06-28T12:52:06Z</dcterms:created>
  <dcterms:modified xsi:type="dcterms:W3CDTF">2012-06-29T13:16:08Z</dcterms:modified>
</cp:coreProperties>
</file>